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5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136" d="100"/>
          <a:sy n="136" d="100"/>
        </p:scale>
        <p:origin x="-1200" y="-11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2/24/14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2/24/14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2/24/14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2/24/14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ek7.slide1.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816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ek7.slide2.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249042"/>
            <a:ext cx="8229600" cy="2287946"/>
          </a:xfrm>
        </p:spPr>
        <p:txBody>
          <a:bodyPr>
            <a:noAutofit/>
          </a:bodyPr>
          <a:lstStyle/>
          <a:p>
            <a:pPr algn="l"/>
            <a:r>
              <a:rPr lang="en-US" sz="1800" b="1" dirty="0" smtClean="0"/>
              <a:t>Matthew </a:t>
            </a:r>
            <a:r>
              <a:rPr lang="en-US" sz="1800" b="1" dirty="0"/>
              <a:t>25:34-</a:t>
            </a:r>
            <a:r>
              <a:rPr lang="en-US" sz="1800" b="1" dirty="0" smtClean="0"/>
              <a:t>40 (NIV)</a:t>
            </a:r>
            <a:r>
              <a:rPr lang="en-US" sz="1800" dirty="0"/>
              <a:t/>
            </a:r>
            <a:br>
              <a:rPr lang="en-US" sz="1800" dirty="0"/>
            </a:br>
            <a:r>
              <a:rPr lang="en-US" sz="1350" spc="10" baseline="30000" dirty="0"/>
              <a:t>34</a:t>
            </a:r>
            <a:r>
              <a:rPr lang="en-US" sz="1350" spc="10" dirty="0"/>
              <a:t> “Then the King will say to those on his right, ‘Come, you who are blessed by my Father; take your inheritance, the kingdom prepared for you since the creation of the world. </a:t>
            </a:r>
            <a:r>
              <a:rPr lang="en-US" sz="1350" spc="10" baseline="30000" dirty="0"/>
              <a:t>35</a:t>
            </a:r>
            <a:r>
              <a:rPr lang="en-US" sz="1350" spc="10" dirty="0"/>
              <a:t> For I was hungry and you gave me something to eat, I was thirsty and you gave me something to drink, I was a stranger and you invited me in, </a:t>
            </a:r>
            <a:r>
              <a:rPr lang="en-US" sz="1350" spc="10" baseline="30000" dirty="0"/>
              <a:t>36</a:t>
            </a:r>
            <a:r>
              <a:rPr lang="en-US" sz="1350" spc="10" dirty="0"/>
              <a:t> I needed clothes and you clothed me, I was sick and you looked after me, I was in prison and you came to visit me.</a:t>
            </a:r>
            <a:r>
              <a:rPr lang="en-US" sz="1350" spc="10" dirty="0" smtClean="0"/>
              <a:t>’</a:t>
            </a:r>
            <a:r>
              <a:rPr lang="en-US" sz="1350" spc="10" dirty="0"/>
              <a:t> </a:t>
            </a:r>
            <a:r>
              <a:rPr lang="en-US" sz="1350" spc="10" baseline="30000" dirty="0" smtClean="0"/>
              <a:t>37</a:t>
            </a:r>
            <a:r>
              <a:rPr lang="en-US" sz="1350" spc="10" dirty="0" smtClean="0"/>
              <a:t> </a:t>
            </a:r>
            <a:r>
              <a:rPr lang="en-US" sz="1350" spc="10" dirty="0"/>
              <a:t>“Then the righteous will answer him, ‘Lord, when did we see you hungry and feed you, or thirsty and give you something to drink? </a:t>
            </a:r>
            <a:r>
              <a:rPr lang="en-US" sz="1350" spc="10" baseline="30000" dirty="0"/>
              <a:t>38</a:t>
            </a:r>
            <a:r>
              <a:rPr lang="en-US" sz="1350" spc="10" dirty="0"/>
              <a:t> When did we see you a stranger and invite you in, or needing clothes and clothe you? </a:t>
            </a:r>
            <a:r>
              <a:rPr lang="en-US" sz="1350" spc="10" baseline="30000" dirty="0"/>
              <a:t>39</a:t>
            </a:r>
            <a:r>
              <a:rPr lang="en-US" sz="1350" spc="10" dirty="0"/>
              <a:t> When did we see you sick or in prison and go to visit you?</a:t>
            </a:r>
            <a:r>
              <a:rPr lang="en-US" sz="1350" spc="10" dirty="0" smtClean="0"/>
              <a:t>’ </a:t>
            </a:r>
            <a:r>
              <a:rPr lang="en-US" sz="1350" spc="10" baseline="30000" dirty="0" smtClean="0"/>
              <a:t>40</a:t>
            </a:r>
            <a:r>
              <a:rPr lang="en-US" sz="1350" spc="10" dirty="0" smtClean="0"/>
              <a:t> </a:t>
            </a:r>
            <a:r>
              <a:rPr lang="en-US" sz="1350" spc="10" dirty="0"/>
              <a:t>“The King will reply, ‘Truly I tell you, whatever you did for one of the least of these brothers and sisters of mine, you did for me</a:t>
            </a:r>
            <a:r>
              <a:rPr lang="en-US" sz="1350" spc="10"/>
              <a:t>.</a:t>
            </a:r>
            <a:r>
              <a:rPr lang="en-US" sz="1350" spc="10" smtClean="0"/>
              <a:t>’”</a:t>
            </a:r>
            <a:endParaRPr lang="en-US" sz="1350" spc="10" dirty="0"/>
          </a:p>
        </p:txBody>
      </p:sp>
    </p:spTree>
    <p:extLst>
      <p:ext uri="{BB962C8B-B14F-4D97-AF65-F5344CB8AC3E}">
        <p14:creationId xmlns:p14="http://schemas.microsoft.com/office/powerpoint/2010/main" val="477038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217</TotalTime>
  <Words>9</Words>
  <Application>Microsoft Macintosh PowerPoint</Application>
  <PresentationFormat>On-screen Show (4:3)</PresentationFormat>
  <Paragraphs>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Matthew 25:34-40 (NIV) 34 “Then the King will say to those on his right, ‘Come, you who are blessed by my Father; take your inheritance, the kingdom prepared for you since the creation of the world. 35 For I was hungry and you gave me something to eat, I was thirsty and you gave me something to drink, I was a stranger and you invited me in, 36 I needed clothes and you clothed me, I was sick and you looked after me, I was in prison and you came to visit me.’ 37 “Then the righteous will answer him, ‘Lord, when did we see you hungry and feed you, or thirsty and give you something to drink? 38 When did we see you a stranger and invite you in, or needing clothes and clothe you? 39 When did we see you sick or in prison and go to visit you?’ 40 “The King will reply, ‘Truly I tell you, whatever you did for one of the least of these brothers and sisters of mine, you did for 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Nichole</cp:lastModifiedBy>
  <cp:revision>47</cp:revision>
  <dcterms:created xsi:type="dcterms:W3CDTF">2010-04-12T23:12:02Z</dcterms:created>
  <dcterms:modified xsi:type="dcterms:W3CDTF">2014-02-24T17:03:29Z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