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257" r:id="rId2"/>
    <p:sldId id="256" r:id="rId3"/>
    <p:sldId id="258" r:id="rId4"/>
    <p:sldId id="259" r:id="rId5"/>
    <p:sldId id="260" r:id="rId6"/>
    <p:sldId id="261" r:id="rId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F4ED038-CF26-4AE6-A31B-A0BAF21E22DB}" type="slidenum">
              <a:rPr lang="en-US" smtClean="0"/>
              <a:t>‹#›</a:t>
            </a:fld>
            <a:endParaRPr lang="en-US"/>
          </a:p>
        </p:txBody>
      </p:sp>
    </p:spTree>
    <p:extLst>
      <p:ext uri="{BB962C8B-B14F-4D97-AF65-F5344CB8AC3E}">
        <p14:creationId xmlns:p14="http://schemas.microsoft.com/office/powerpoint/2010/main" val="16847210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1DCE7E82-D03A-4B8D-B361-117BCE27DC84}" type="slidenum">
              <a:rPr lang="en-US" smtClean="0"/>
              <a:t>‹#›</a:t>
            </a:fld>
            <a:endParaRPr lang="en-US"/>
          </a:p>
        </p:txBody>
      </p:sp>
    </p:spTree>
    <p:extLst>
      <p:ext uri="{BB962C8B-B14F-4D97-AF65-F5344CB8AC3E}">
        <p14:creationId xmlns:p14="http://schemas.microsoft.com/office/powerpoint/2010/main" val="4800032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263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351B3-4BA7-46FF-B3F8-EF1EB97A051F}"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42750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6634F-219F-449E-A0BF-F8E2E0F5572C}"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45166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60649-9E3E-40A3-89D9-8555DC908DC5}"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427150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0E257-488D-42AA-968E-8AF59642733F}"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211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CEAAC-1B33-49BD-8B3D-E3FCB955CE08}"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9430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A6B1D-0F83-42B3-A1EF-D79A4AB52D53}"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57612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BD60C-65C0-4E9C-BC86-59A922130B5B}" type="datetime1">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1430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A822B-32EA-40AC-8F48-7D8E942D0254}" type="datetime1">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60352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FA6E7-850D-4433-9947-F11A22E62169}" type="datetime1">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4492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9DEC1-F78F-413C-97B8-C2ECAA785405}"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93815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1BB2F-A59B-4006-893F-E1F1F56ED969}"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0070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E1F7A-F553-4937-A3D9-F605F52BEE59}" type="datetime1">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12E8-A8E8-45E3-8592-CED0F4B50DEE}" type="slidenum">
              <a:rPr lang="en-US" smtClean="0"/>
              <a:t>‹#›</a:t>
            </a:fld>
            <a:endParaRPr lang="en-US"/>
          </a:p>
        </p:txBody>
      </p:sp>
    </p:spTree>
    <p:extLst>
      <p:ext uri="{BB962C8B-B14F-4D97-AF65-F5344CB8AC3E}">
        <p14:creationId xmlns:p14="http://schemas.microsoft.com/office/powerpoint/2010/main" val="258415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73"/>
            <a:ext cx="9144000" cy="68328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648200"/>
            <a:ext cx="4157442" cy="192481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12573"/>
            <a:ext cx="3343656" cy="1597152"/>
          </a:xfrm>
          <a:prstGeom prst="rect">
            <a:avLst/>
          </a:prstGeom>
        </p:spPr>
      </p:pic>
    </p:spTree>
    <p:extLst>
      <p:ext uri="{BB962C8B-B14F-4D97-AF65-F5344CB8AC3E}">
        <p14:creationId xmlns:p14="http://schemas.microsoft.com/office/powerpoint/2010/main" val="4254766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888"/>
          <a:stretch/>
        </p:blipFill>
        <p:spPr>
          <a:xfrm>
            <a:off x="0" y="0"/>
            <a:ext cx="9161929" cy="6934200"/>
          </a:xfrm>
          <a:prstGeom prst="rect">
            <a:avLst/>
          </a:prstGeom>
        </p:spPr>
      </p:pic>
      <p:sp>
        <p:nvSpPr>
          <p:cNvPr id="6" name="TextBox 5"/>
          <p:cNvSpPr txBox="1"/>
          <p:nvPr/>
        </p:nvSpPr>
        <p:spPr>
          <a:xfrm>
            <a:off x="0" y="4876800"/>
            <a:ext cx="6781800" cy="1785104"/>
          </a:xfrm>
          <a:prstGeom prst="rect">
            <a:avLst/>
          </a:prstGeom>
          <a:solidFill>
            <a:srgbClr val="FFFFFF">
              <a:alpha val="74902"/>
            </a:srgbClr>
          </a:solidFill>
        </p:spPr>
        <p:txBody>
          <a:bodyPr wrap="square" lIns="274320" rtlCol="0">
            <a:spAutoFit/>
          </a:bodyPr>
          <a:lstStyle/>
          <a:p>
            <a:r>
              <a:rPr lang="en-US" sz="2200" dirty="0">
                <a:latin typeface="Gill Sans MT" pitchFamily="34" charset="0"/>
              </a:rPr>
              <a:t>Lord, we pray for our sisters and brothers who struggle to provide clean drinking water to nourish the health of their families. Pour out Your living water upon them and give us generous hearts to support them in building and maintaining new water systems. </a:t>
            </a:r>
          </a:p>
        </p:txBody>
      </p:sp>
    </p:spTree>
    <p:extLst>
      <p:ext uri="{BB962C8B-B14F-4D97-AF65-F5344CB8AC3E}">
        <p14:creationId xmlns:p14="http://schemas.microsoft.com/office/powerpoint/2010/main" val="1681524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943600" y="0"/>
            <a:ext cx="3186344" cy="4493538"/>
          </a:xfrm>
          <a:prstGeom prst="rect">
            <a:avLst/>
          </a:prstGeom>
          <a:solidFill>
            <a:srgbClr val="FFFFFF">
              <a:alpha val="74902"/>
            </a:srgbClr>
          </a:solidFill>
        </p:spPr>
        <p:txBody>
          <a:bodyPr wrap="square" lIns="274320" tIns="64008" rtlCol="0">
            <a:spAutoFit/>
          </a:bodyPr>
          <a:lstStyle/>
          <a:p>
            <a:r>
              <a:rPr lang="en-US" sz="2200" dirty="0">
                <a:latin typeface="Gill Sans MT" pitchFamily="34" charset="0"/>
              </a:rPr>
              <a:t>Remembering the woman at the well who gave water to Jesus, we ask Your blessings on those who labor so that others may have a drink. Keep them safe from predators and other dangers. Give them strength for their tasks and hope for a day when their labor won’t be in vain.  </a:t>
            </a:r>
          </a:p>
        </p:txBody>
      </p:sp>
    </p:spTree>
    <p:extLst>
      <p:ext uri="{BB962C8B-B14F-4D97-AF65-F5344CB8AC3E}">
        <p14:creationId xmlns:p14="http://schemas.microsoft.com/office/powerpoint/2010/main" val="1642746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199"/>
          </a:xfrm>
          <a:prstGeom prst="rect">
            <a:avLst/>
          </a:prstGeom>
        </p:spPr>
      </p:pic>
      <p:sp>
        <p:nvSpPr>
          <p:cNvPr id="3" name="TextBox 2"/>
          <p:cNvSpPr txBox="1"/>
          <p:nvPr/>
        </p:nvSpPr>
        <p:spPr>
          <a:xfrm>
            <a:off x="914400" y="5154706"/>
            <a:ext cx="6781800" cy="1446550"/>
          </a:xfrm>
          <a:prstGeom prst="rect">
            <a:avLst/>
          </a:prstGeom>
          <a:solidFill>
            <a:srgbClr val="FFFFFF">
              <a:alpha val="74902"/>
            </a:srgbClr>
          </a:solidFill>
        </p:spPr>
        <p:txBody>
          <a:bodyPr wrap="square" lIns="274320" rtlCol="0">
            <a:spAutoFit/>
          </a:bodyPr>
          <a:lstStyle/>
          <a:p>
            <a:r>
              <a:rPr lang="en-US" sz="2200" dirty="0">
                <a:latin typeface="Gill Sans MT" pitchFamily="34" charset="0"/>
              </a:rPr>
              <a:t>Bring comfort, Lord, to those who suffer indignities and ill health because of poverty and ignorance. Let Your light shine into their lives through us to bring hope and renewal. </a:t>
            </a:r>
          </a:p>
        </p:txBody>
      </p:sp>
    </p:spTree>
    <p:extLst>
      <p:ext uri="{BB962C8B-B14F-4D97-AF65-F5344CB8AC3E}">
        <p14:creationId xmlns:p14="http://schemas.microsoft.com/office/powerpoint/2010/main" val="1570971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312458" y="304800"/>
            <a:ext cx="5831542" cy="2142125"/>
          </a:xfrm>
          <a:prstGeom prst="rect">
            <a:avLst/>
          </a:prstGeom>
          <a:solidFill>
            <a:srgbClr val="FFFFFF">
              <a:alpha val="74902"/>
            </a:srgbClr>
          </a:solidFill>
        </p:spPr>
        <p:txBody>
          <a:bodyPr wrap="square" lIns="274320" tIns="64008" rtlCol="0">
            <a:spAutoFit/>
          </a:bodyPr>
          <a:lstStyle/>
          <a:p>
            <a:r>
              <a:rPr lang="en-US" sz="2200" dirty="0">
                <a:latin typeface="Gill Sans MT" pitchFamily="34" charset="0"/>
              </a:rPr>
              <a:t>O Lord, we acknowledge that You have entrusted Your bountiful earth to our care. We pray for healthy and fertile lands with wildlife and plentiful rain to support the lives of the Congolese. May they learn to steward the land You have given them and share its blessings. </a:t>
            </a:r>
          </a:p>
        </p:txBody>
      </p:sp>
    </p:spTree>
    <p:extLst>
      <p:ext uri="{BB962C8B-B14F-4D97-AF65-F5344CB8AC3E}">
        <p14:creationId xmlns:p14="http://schemas.microsoft.com/office/powerpoint/2010/main" val="1408666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3"/>
            <a:ext cx="9144000" cy="68328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48200"/>
            <a:ext cx="4157442" cy="19248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2573"/>
            <a:ext cx="3343656" cy="1597152"/>
          </a:xfrm>
          <a:prstGeom prst="rect">
            <a:avLst/>
          </a:prstGeom>
        </p:spPr>
      </p:pic>
    </p:spTree>
    <p:extLst>
      <p:ext uri="{BB962C8B-B14F-4D97-AF65-F5344CB8AC3E}">
        <p14:creationId xmlns:p14="http://schemas.microsoft.com/office/powerpoint/2010/main" val="1995973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189</Words>
  <Application>Microsoft Office PowerPoint</Application>
  <PresentationFormat>On-screen Show (4:3)</PresentationFormat>
  <Paragraphs>4</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World Vision 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Baldyga</dc:creator>
  <cp:lastModifiedBy>Kris Baldyga</cp:lastModifiedBy>
  <cp:revision>10</cp:revision>
  <cp:lastPrinted>2013-02-01T00:51:16Z</cp:lastPrinted>
  <dcterms:created xsi:type="dcterms:W3CDTF">2013-01-31T21:00:57Z</dcterms:created>
  <dcterms:modified xsi:type="dcterms:W3CDTF">2013-02-01T01:01:37Z</dcterms:modified>
</cp:coreProperties>
</file>