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7"/>
  </p:notesMasterIdLst>
  <p:handoutMasterIdLst>
    <p:handoutMasterId r:id="rId8"/>
  </p:handoutMasterIdLst>
  <p:sldIdLst>
    <p:sldId id="257" r:id="rId2"/>
    <p:sldId id="256" r:id="rId3"/>
    <p:sldId id="258" r:id="rId4"/>
    <p:sldId id="259" r:id="rId5"/>
    <p:sldId id="261" r:id="rId6"/>
  </p:sldIdLst>
  <p:sldSz cx="9144000" cy="6858000" type="screen4x3"/>
  <p:notesSz cx="6985000" cy="9283700"/>
  <p:embeddedFontLst>
    <p:embeddedFont>
      <p:font typeface="Gill Sans MT"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F4ED038-CF26-4AE6-A31B-A0BAF21E22DB}" type="slidenum">
              <a:rPr lang="en-US" smtClean="0"/>
              <a:t>‹#›</a:t>
            </a:fld>
            <a:endParaRPr lang="en-US"/>
          </a:p>
        </p:txBody>
      </p:sp>
    </p:spTree>
    <p:extLst>
      <p:ext uri="{BB962C8B-B14F-4D97-AF65-F5344CB8AC3E}">
        <p14:creationId xmlns:p14="http://schemas.microsoft.com/office/powerpoint/2010/main" val="16847210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1DCE7E82-D03A-4B8D-B361-117BCE27DC84}" type="slidenum">
              <a:rPr lang="en-US" smtClean="0"/>
              <a:t>‹#›</a:t>
            </a:fld>
            <a:endParaRPr lang="en-US"/>
          </a:p>
        </p:txBody>
      </p:sp>
    </p:spTree>
    <p:extLst>
      <p:ext uri="{BB962C8B-B14F-4D97-AF65-F5344CB8AC3E}">
        <p14:creationId xmlns:p14="http://schemas.microsoft.com/office/powerpoint/2010/main" val="480003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263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351B3-4BA7-46FF-B3F8-EF1EB97A051F}" type="datetime1">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42750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6634F-219F-449E-A0BF-F8E2E0F5572C}" type="datetime1">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45166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60649-9E3E-40A3-89D9-8555DC908DC5}" type="datetime1">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427150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E257-488D-42AA-968E-8AF59642733F}" type="datetime1">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211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CEAAC-1B33-49BD-8B3D-E3FCB955CE08}" type="datetime1">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9430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A6B1D-0F83-42B3-A1EF-D79A4AB52D53}" type="datetime1">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57612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BD60C-65C0-4E9C-BC86-59A922130B5B}" type="datetime1">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1430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A822B-32EA-40AC-8F48-7D8E942D0254}" type="datetime1">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60352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A6E7-850D-4433-9947-F11A22E62169}" type="datetime1">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4492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9DEC1-F78F-413C-97B8-C2ECAA785405}" type="datetime1">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93815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BB2F-A59B-4006-893F-E1F1F56ED969}" type="datetime1">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0070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E1F7A-F553-4937-A3D9-F605F52BEE59}" type="datetime1">
              <a:rPr lang="en-US" smtClean="0"/>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2E8-A8E8-45E3-8592-CED0F4B50DEE}" type="slidenum">
              <a:rPr lang="en-US" smtClean="0"/>
              <a:t>‹#›</a:t>
            </a:fld>
            <a:endParaRPr lang="en-US"/>
          </a:p>
        </p:txBody>
      </p:sp>
    </p:spTree>
    <p:extLst>
      <p:ext uri="{BB962C8B-B14F-4D97-AF65-F5344CB8AC3E}">
        <p14:creationId xmlns:p14="http://schemas.microsoft.com/office/powerpoint/2010/main" val="258415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2573"/>
            <a:ext cx="3343656" cy="15971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876800"/>
            <a:ext cx="3828269" cy="1772412"/>
          </a:xfrm>
          <a:prstGeom prst="rect">
            <a:avLst/>
          </a:prstGeom>
        </p:spPr>
      </p:pic>
    </p:spTree>
    <p:extLst>
      <p:ext uri="{BB962C8B-B14F-4D97-AF65-F5344CB8AC3E}">
        <p14:creationId xmlns:p14="http://schemas.microsoft.com/office/powerpoint/2010/main" val="425476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4642"/>
          <a:stretch/>
        </p:blipFill>
        <p:spPr>
          <a:xfrm>
            <a:off x="-152399" y="0"/>
            <a:ext cx="9296400" cy="6877665"/>
          </a:xfrm>
          <a:prstGeom prst="rect">
            <a:avLst/>
          </a:prstGeom>
        </p:spPr>
      </p:pic>
      <p:sp>
        <p:nvSpPr>
          <p:cNvPr id="6" name="TextBox 5"/>
          <p:cNvSpPr txBox="1"/>
          <p:nvPr/>
        </p:nvSpPr>
        <p:spPr>
          <a:xfrm>
            <a:off x="2133600" y="4495800"/>
            <a:ext cx="6781800" cy="2215991"/>
          </a:xfrm>
          <a:prstGeom prst="rect">
            <a:avLst/>
          </a:prstGeom>
          <a:solidFill>
            <a:srgbClr val="FFFFFF">
              <a:alpha val="74902"/>
            </a:srgbClr>
          </a:solidFill>
        </p:spPr>
        <p:txBody>
          <a:bodyPr wrap="square" lIns="182880" tIns="182880" bIns="182880" rtlCol="0">
            <a:spAutoFit/>
          </a:bodyPr>
          <a:lstStyle/>
          <a:p>
            <a:r>
              <a:rPr lang="en-US" sz="2400" dirty="0">
                <a:latin typeface="Gill Sans MT" pitchFamily="34" charset="0"/>
              </a:rPr>
              <a:t>Loving Father, kindle the love of learning in the hearts and minds of parents, teachers, and children. Give them hope for the future and determination to overcome every obstacle that prevents children from attending school</a:t>
            </a:r>
            <a:r>
              <a:rPr lang="en-US" sz="2400" dirty="0" smtClean="0">
                <a:latin typeface="Gill Sans MT" pitchFamily="34" charset="0"/>
              </a:rPr>
              <a:t>.</a:t>
            </a:r>
            <a:r>
              <a:rPr lang="en-US" sz="2400" dirty="0"/>
              <a:t> </a:t>
            </a:r>
          </a:p>
        </p:txBody>
      </p:sp>
    </p:spTree>
    <p:extLst>
      <p:ext uri="{BB962C8B-B14F-4D97-AF65-F5344CB8AC3E}">
        <p14:creationId xmlns:p14="http://schemas.microsoft.com/office/powerpoint/2010/main" val="16815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910" b="39928"/>
          <a:stretch/>
        </p:blipFill>
        <p:spPr>
          <a:xfrm>
            <a:off x="1" y="-9832"/>
            <a:ext cx="9153832" cy="6867832"/>
          </a:xfrm>
          <a:prstGeom prst="rect">
            <a:avLst/>
          </a:prstGeom>
        </p:spPr>
      </p:pic>
      <p:sp>
        <p:nvSpPr>
          <p:cNvPr id="5" name="TextBox 4"/>
          <p:cNvSpPr txBox="1"/>
          <p:nvPr/>
        </p:nvSpPr>
        <p:spPr>
          <a:xfrm>
            <a:off x="304800" y="5257800"/>
            <a:ext cx="8458200" cy="1465016"/>
          </a:xfrm>
          <a:prstGeom prst="rect">
            <a:avLst/>
          </a:prstGeom>
          <a:solidFill>
            <a:srgbClr val="FFFFFF">
              <a:alpha val="74902"/>
            </a:srgbClr>
          </a:solidFill>
        </p:spPr>
        <p:txBody>
          <a:bodyPr wrap="square" lIns="274320" tIns="64008" rtlCol="0">
            <a:spAutoFit/>
          </a:bodyPr>
          <a:lstStyle/>
          <a:p>
            <a:r>
              <a:rPr lang="en-US" sz="2200" dirty="0">
                <a:latin typeface="Gill Sans MT" pitchFamily="34" charset="0"/>
              </a:rPr>
              <a:t>Lord, bless the teachers and the schools of the Congo. May these dedicated educators have everything they need in order for the children to learn and to grow “in wisdom and stature, and in favor with God and man.” </a:t>
            </a:r>
            <a:r>
              <a:rPr lang="en-US" dirty="0">
                <a:latin typeface="Gill Sans MT" pitchFamily="34" charset="0"/>
              </a:rPr>
              <a:t>(Luke 2: 51-52) </a:t>
            </a:r>
          </a:p>
        </p:txBody>
      </p:sp>
    </p:spTree>
    <p:extLst>
      <p:ext uri="{BB962C8B-B14F-4D97-AF65-F5344CB8AC3E}">
        <p14:creationId xmlns:p14="http://schemas.microsoft.com/office/powerpoint/2010/main" val="16427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81000" y="7519"/>
            <a:ext cx="3048000" cy="3416320"/>
          </a:xfrm>
          <a:prstGeom prst="rect">
            <a:avLst/>
          </a:prstGeom>
          <a:solidFill>
            <a:srgbClr val="FFFFFF">
              <a:alpha val="74902"/>
            </a:srgbClr>
          </a:solidFill>
        </p:spPr>
        <p:txBody>
          <a:bodyPr wrap="square" lIns="274320" rtlCol="0">
            <a:spAutoFit/>
          </a:bodyPr>
          <a:lstStyle/>
          <a:p>
            <a:r>
              <a:rPr lang="en-US" sz="2400" dirty="0">
                <a:latin typeface="Gill Sans MT" pitchFamily="34" charset="0"/>
              </a:rPr>
              <a:t>Father, we lift up to You the precious children of </a:t>
            </a:r>
            <a:r>
              <a:rPr lang="en-US" sz="2400" dirty="0" err="1">
                <a:latin typeface="Gill Sans MT" pitchFamily="34" charset="0"/>
              </a:rPr>
              <a:t>Gemena</a:t>
            </a:r>
            <a:r>
              <a:rPr lang="en-US" sz="2400" dirty="0">
                <a:latin typeface="Gill Sans MT" pitchFamily="34" charset="0"/>
              </a:rPr>
              <a:t>. Strengthen the ability of their communities to keep them healthy and well fed and to educate them for a brighter future.</a:t>
            </a:r>
          </a:p>
        </p:txBody>
      </p:sp>
    </p:spTree>
    <p:extLst>
      <p:ext uri="{BB962C8B-B14F-4D97-AF65-F5344CB8AC3E}">
        <p14:creationId xmlns:p14="http://schemas.microsoft.com/office/powerpoint/2010/main" val="15709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573"/>
            <a:ext cx="3343656" cy="1597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876800"/>
            <a:ext cx="3828269" cy="1772412"/>
          </a:xfrm>
          <a:prstGeom prst="rect">
            <a:avLst/>
          </a:prstGeom>
        </p:spPr>
      </p:pic>
    </p:spTree>
    <p:extLst>
      <p:ext uri="{BB962C8B-B14F-4D97-AF65-F5344CB8AC3E}">
        <p14:creationId xmlns:p14="http://schemas.microsoft.com/office/powerpoint/2010/main" val="19959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125</Words>
  <Application>Microsoft Office PowerPoint</Application>
  <PresentationFormat>On-screen Show (4:3)</PresentationFormat>
  <Paragraphs>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Calibri</vt:lpstr>
      <vt:lpstr>Office Theme</vt:lpstr>
      <vt:lpstr>PowerPoint Presentation</vt:lpstr>
      <vt:lpstr>PowerPoint Presentation</vt:lpstr>
      <vt:lpstr>PowerPoint Presentation</vt:lpstr>
      <vt:lpstr>PowerPoint Presentation</vt:lpstr>
      <vt:lpstr>PowerPoint Presentation</vt:lpstr>
    </vt:vector>
  </TitlesOfParts>
  <Company>World Vision 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Baldyga</dc:creator>
  <cp:lastModifiedBy>Kris Baldyga</cp:lastModifiedBy>
  <cp:revision>14</cp:revision>
  <cp:lastPrinted>2013-02-01T00:51:16Z</cp:lastPrinted>
  <dcterms:created xsi:type="dcterms:W3CDTF">2013-01-31T21:00:57Z</dcterms:created>
  <dcterms:modified xsi:type="dcterms:W3CDTF">2013-02-21T00:42:20Z</dcterms:modified>
</cp:coreProperties>
</file>