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7"/>
  </p:notesMasterIdLst>
  <p:handoutMasterIdLst>
    <p:handoutMasterId r:id="rId8"/>
  </p:handoutMasterIdLst>
  <p:sldIdLst>
    <p:sldId id="257" r:id="rId2"/>
    <p:sldId id="256" r:id="rId3"/>
    <p:sldId id="258" r:id="rId4"/>
    <p:sldId id="259" r:id="rId5"/>
    <p:sldId id="261" r:id="rId6"/>
  </p:sldIdLst>
  <p:sldSz cx="9144000" cy="6858000" type="screen4x3"/>
  <p:notesSz cx="6985000" cy="9283700"/>
  <p:embeddedFontLst>
    <p:embeddedFont>
      <p:font typeface="Gill Sans MT" pitchFamily="34" charset="0"/>
      <p:regular r:id="rId9"/>
      <p:bold r:id="rId10"/>
      <p:italic r:id="rId11"/>
      <p:boldItalic r:id="rId12"/>
    </p:embeddedFont>
    <p:embeddedFont>
      <p:font typeface="Calibri" pitchFamily="34" charset="0"/>
      <p:regular r:id="rId13"/>
      <p:bold r:id="rId14"/>
      <p:italic r:id="rId15"/>
      <p:bold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13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a:defRPr sz="1200"/>
            </a:lvl1pPr>
          </a:lstStyle>
          <a:p>
            <a:endParaRPr 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a:defRPr sz="1200"/>
            </a:lvl1pPr>
          </a:lstStyle>
          <a:p>
            <a:fld id="{7F4ED038-CF26-4AE6-A31B-A0BAF21E22DB}" type="slidenum">
              <a:rPr lang="en-US" smtClean="0"/>
              <a:t>‹#›</a:t>
            </a:fld>
            <a:endParaRPr lang="en-US"/>
          </a:p>
        </p:txBody>
      </p:sp>
    </p:spTree>
    <p:extLst>
      <p:ext uri="{BB962C8B-B14F-4D97-AF65-F5344CB8AC3E}">
        <p14:creationId xmlns:p14="http://schemas.microsoft.com/office/powerpoint/2010/main" val="168472100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6050" y="0"/>
            <a:ext cx="3027363" cy="463550"/>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500" y="4410075"/>
            <a:ext cx="5588000" cy="41767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8563"/>
            <a:ext cx="3027363"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6050" y="8818563"/>
            <a:ext cx="3027363" cy="463550"/>
          </a:xfrm>
          <a:prstGeom prst="rect">
            <a:avLst/>
          </a:prstGeom>
        </p:spPr>
        <p:txBody>
          <a:bodyPr vert="horz" lIns="91440" tIns="45720" rIns="91440" bIns="45720" rtlCol="0" anchor="b"/>
          <a:lstStyle>
            <a:lvl1pPr algn="r">
              <a:defRPr sz="1200"/>
            </a:lvl1pPr>
          </a:lstStyle>
          <a:p>
            <a:fld id="{1DCE7E82-D03A-4B8D-B361-117BCE27DC84}" type="slidenum">
              <a:rPr lang="en-US" smtClean="0"/>
              <a:t>‹#›</a:t>
            </a:fld>
            <a:endParaRPr lang="en-US"/>
          </a:p>
        </p:txBody>
      </p:sp>
    </p:spTree>
    <p:extLst>
      <p:ext uri="{BB962C8B-B14F-4D97-AF65-F5344CB8AC3E}">
        <p14:creationId xmlns:p14="http://schemas.microsoft.com/office/powerpoint/2010/main" val="48000328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42637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6351B3-4BA7-46FF-B3F8-EF1EB97A051F}" type="datetime1">
              <a:rPr lang="en-US" smtClean="0"/>
              <a:t>2/22/2013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E612E8-A8E8-45E3-8592-CED0F4B50DEE}" type="slidenum">
              <a:rPr lang="en-US" smtClean="0"/>
              <a:t>‹#›</a:t>
            </a:fld>
            <a:endParaRPr lang="en-US"/>
          </a:p>
        </p:txBody>
      </p:sp>
    </p:spTree>
    <p:extLst>
      <p:ext uri="{BB962C8B-B14F-4D97-AF65-F5344CB8AC3E}">
        <p14:creationId xmlns:p14="http://schemas.microsoft.com/office/powerpoint/2010/main" val="3427507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76634F-219F-449E-A0BF-F8E2E0F5572C}" type="datetime1">
              <a:rPr lang="en-US" smtClean="0"/>
              <a:t>2/22/2013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E612E8-A8E8-45E3-8592-CED0F4B50DEE}" type="slidenum">
              <a:rPr lang="en-US" smtClean="0"/>
              <a:t>‹#›</a:t>
            </a:fld>
            <a:endParaRPr lang="en-US"/>
          </a:p>
        </p:txBody>
      </p:sp>
    </p:spTree>
    <p:extLst>
      <p:ext uri="{BB962C8B-B14F-4D97-AF65-F5344CB8AC3E}">
        <p14:creationId xmlns:p14="http://schemas.microsoft.com/office/powerpoint/2010/main" val="2451664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260649-9E3E-40A3-89D9-8555DC908DC5}" type="datetime1">
              <a:rPr lang="en-US" smtClean="0"/>
              <a:t>2/22/2013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E612E8-A8E8-45E3-8592-CED0F4B50DEE}" type="slidenum">
              <a:rPr lang="en-US" smtClean="0"/>
              <a:t>‹#›</a:t>
            </a:fld>
            <a:endParaRPr lang="en-US"/>
          </a:p>
        </p:txBody>
      </p:sp>
    </p:spTree>
    <p:extLst>
      <p:ext uri="{BB962C8B-B14F-4D97-AF65-F5344CB8AC3E}">
        <p14:creationId xmlns:p14="http://schemas.microsoft.com/office/powerpoint/2010/main" val="4271505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90E257-488D-42AA-968E-8AF59642733F}" type="datetime1">
              <a:rPr lang="en-US" smtClean="0"/>
              <a:t>2/22/2013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E612E8-A8E8-45E3-8592-CED0F4B50DEE}" type="slidenum">
              <a:rPr lang="en-US" smtClean="0"/>
              <a:t>‹#›</a:t>
            </a:fld>
            <a:endParaRPr lang="en-US"/>
          </a:p>
        </p:txBody>
      </p:sp>
    </p:spTree>
    <p:extLst>
      <p:ext uri="{BB962C8B-B14F-4D97-AF65-F5344CB8AC3E}">
        <p14:creationId xmlns:p14="http://schemas.microsoft.com/office/powerpoint/2010/main" val="321115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ACEAAC-1B33-49BD-8B3D-E3FCB955CE08}" type="datetime1">
              <a:rPr lang="en-US" smtClean="0"/>
              <a:t>2/22/2013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E612E8-A8E8-45E3-8592-CED0F4B50DEE}" type="slidenum">
              <a:rPr lang="en-US" smtClean="0"/>
              <a:t>‹#›</a:t>
            </a:fld>
            <a:endParaRPr lang="en-US"/>
          </a:p>
        </p:txBody>
      </p:sp>
    </p:spTree>
    <p:extLst>
      <p:ext uri="{BB962C8B-B14F-4D97-AF65-F5344CB8AC3E}">
        <p14:creationId xmlns:p14="http://schemas.microsoft.com/office/powerpoint/2010/main" val="94300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3A6B1D-0F83-42B3-A1EF-D79A4AB52D53}" type="datetime1">
              <a:rPr lang="en-US" smtClean="0"/>
              <a:t>2/22/2013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E612E8-A8E8-45E3-8592-CED0F4B50DEE}" type="slidenum">
              <a:rPr lang="en-US" smtClean="0"/>
              <a:t>‹#›</a:t>
            </a:fld>
            <a:endParaRPr lang="en-US"/>
          </a:p>
        </p:txBody>
      </p:sp>
    </p:spTree>
    <p:extLst>
      <p:ext uri="{BB962C8B-B14F-4D97-AF65-F5344CB8AC3E}">
        <p14:creationId xmlns:p14="http://schemas.microsoft.com/office/powerpoint/2010/main" val="1576128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CBD60C-65C0-4E9C-BC86-59A922130B5B}" type="datetime1">
              <a:rPr lang="en-US" smtClean="0"/>
              <a:t>2/22/2013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E612E8-A8E8-45E3-8592-CED0F4B50DEE}" type="slidenum">
              <a:rPr lang="en-US" smtClean="0"/>
              <a:t>‹#›</a:t>
            </a:fld>
            <a:endParaRPr lang="en-US"/>
          </a:p>
        </p:txBody>
      </p:sp>
    </p:spTree>
    <p:extLst>
      <p:ext uri="{BB962C8B-B14F-4D97-AF65-F5344CB8AC3E}">
        <p14:creationId xmlns:p14="http://schemas.microsoft.com/office/powerpoint/2010/main" val="2143097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4A822B-32EA-40AC-8F48-7D8E942D0254}" type="datetime1">
              <a:rPr lang="en-US" smtClean="0"/>
              <a:t>2/22/2013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E612E8-A8E8-45E3-8592-CED0F4B50DEE}" type="slidenum">
              <a:rPr lang="en-US" smtClean="0"/>
              <a:t>‹#›</a:t>
            </a:fld>
            <a:endParaRPr lang="en-US"/>
          </a:p>
        </p:txBody>
      </p:sp>
    </p:spTree>
    <p:extLst>
      <p:ext uri="{BB962C8B-B14F-4D97-AF65-F5344CB8AC3E}">
        <p14:creationId xmlns:p14="http://schemas.microsoft.com/office/powerpoint/2010/main" val="3603522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FFA6E7-850D-4433-9947-F11A22E62169}" type="datetime1">
              <a:rPr lang="en-US" smtClean="0"/>
              <a:t>2/22/2013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E612E8-A8E8-45E3-8592-CED0F4B50DEE}" type="slidenum">
              <a:rPr lang="en-US" smtClean="0"/>
              <a:t>‹#›</a:t>
            </a:fld>
            <a:endParaRPr lang="en-US"/>
          </a:p>
        </p:txBody>
      </p:sp>
    </p:spTree>
    <p:extLst>
      <p:ext uri="{BB962C8B-B14F-4D97-AF65-F5344CB8AC3E}">
        <p14:creationId xmlns:p14="http://schemas.microsoft.com/office/powerpoint/2010/main" val="1449296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59DEC1-F78F-413C-97B8-C2ECAA785405}" type="datetime1">
              <a:rPr lang="en-US" smtClean="0"/>
              <a:t>2/22/2013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E612E8-A8E8-45E3-8592-CED0F4B50DEE}" type="slidenum">
              <a:rPr lang="en-US" smtClean="0"/>
              <a:t>‹#›</a:t>
            </a:fld>
            <a:endParaRPr lang="en-US"/>
          </a:p>
        </p:txBody>
      </p:sp>
    </p:spTree>
    <p:extLst>
      <p:ext uri="{BB962C8B-B14F-4D97-AF65-F5344CB8AC3E}">
        <p14:creationId xmlns:p14="http://schemas.microsoft.com/office/powerpoint/2010/main" val="1938150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91BB2F-A59B-4006-893F-E1F1F56ED969}" type="datetime1">
              <a:rPr lang="en-US" smtClean="0"/>
              <a:t>2/22/2013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E612E8-A8E8-45E3-8592-CED0F4B50DEE}" type="slidenum">
              <a:rPr lang="en-US" smtClean="0"/>
              <a:t>‹#›</a:t>
            </a:fld>
            <a:endParaRPr lang="en-US"/>
          </a:p>
        </p:txBody>
      </p:sp>
    </p:spTree>
    <p:extLst>
      <p:ext uri="{BB962C8B-B14F-4D97-AF65-F5344CB8AC3E}">
        <p14:creationId xmlns:p14="http://schemas.microsoft.com/office/powerpoint/2010/main" val="2007068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0E1F7A-F553-4937-A3D9-F605F52BEE59}" type="datetime1">
              <a:rPr lang="en-US" smtClean="0"/>
              <a:t>2/22/2013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E612E8-A8E8-45E3-8592-CED0F4B50DEE}" type="slidenum">
              <a:rPr lang="en-US" smtClean="0"/>
              <a:t>‹#›</a:t>
            </a:fld>
            <a:endParaRPr lang="en-US"/>
          </a:p>
        </p:txBody>
      </p:sp>
    </p:spTree>
    <p:extLst>
      <p:ext uri="{BB962C8B-B14F-4D97-AF65-F5344CB8AC3E}">
        <p14:creationId xmlns:p14="http://schemas.microsoft.com/office/powerpoint/2010/main" val="25841538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573"/>
            <a:ext cx="9144000" cy="683285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6400" y="12573"/>
            <a:ext cx="3343656" cy="1597152"/>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4800600"/>
            <a:ext cx="3828270" cy="1772412"/>
          </a:xfrm>
          <a:prstGeom prst="rect">
            <a:avLst/>
          </a:prstGeom>
        </p:spPr>
      </p:pic>
    </p:spTree>
    <p:extLst>
      <p:ext uri="{BB962C8B-B14F-4D97-AF65-F5344CB8AC3E}">
        <p14:creationId xmlns:p14="http://schemas.microsoft.com/office/powerpoint/2010/main" val="4254766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20178" b="29377"/>
          <a:stretch/>
        </p:blipFill>
        <p:spPr>
          <a:xfrm>
            <a:off x="0" y="1"/>
            <a:ext cx="9144000" cy="6858000"/>
          </a:xfrm>
          <a:prstGeom prst="rect">
            <a:avLst/>
          </a:prstGeom>
        </p:spPr>
      </p:pic>
      <p:sp>
        <p:nvSpPr>
          <p:cNvPr id="6" name="TextBox 5"/>
          <p:cNvSpPr txBox="1"/>
          <p:nvPr/>
        </p:nvSpPr>
        <p:spPr>
          <a:xfrm>
            <a:off x="0" y="0"/>
            <a:ext cx="2514600" cy="3877985"/>
          </a:xfrm>
          <a:prstGeom prst="rect">
            <a:avLst/>
          </a:prstGeom>
          <a:solidFill>
            <a:srgbClr val="FFFFFF">
              <a:alpha val="74902"/>
            </a:srgbClr>
          </a:solidFill>
        </p:spPr>
        <p:txBody>
          <a:bodyPr wrap="square" lIns="182880" tIns="91440" bIns="91440" rtlCol="0">
            <a:spAutoFit/>
          </a:bodyPr>
          <a:lstStyle/>
          <a:p>
            <a:r>
              <a:rPr lang="en-US" sz="2000" dirty="0">
                <a:latin typeface="Gill Sans MT" pitchFamily="34" charset="0"/>
              </a:rPr>
              <a:t>Heavenly Father, your children in the Congo are suffering in a land that you’ve endowed with a great wealth of resources. Bring justice and equity to the land. Strengthen your followers there to be salt and light to those around them.  </a:t>
            </a:r>
          </a:p>
        </p:txBody>
      </p:sp>
    </p:spTree>
    <p:extLst>
      <p:ext uri="{BB962C8B-B14F-4D97-AF65-F5344CB8AC3E}">
        <p14:creationId xmlns:p14="http://schemas.microsoft.com/office/powerpoint/2010/main" val="1681524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499488" cy="6857999"/>
          </a:xfrm>
          <a:prstGeom prst="rect">
            <a:avLst/>
          </a:prstGeom>
        </p:spPr>
      </p:pic>
      <p:sp>
        <p:nvSpPr>
          <p:cNvPr id="5" name="TextBox 4"/>
          <p:cNvSpPr txBox="1"/>
          <p:nvPr/>
        </p:nvSpPr>
        <p:spPr>
          <a:xfrm>
            <a:off x="0" y="5125215"/>
            <a:ext cx="6400800" cy="1723549"/>
          </a:xfrm>
          <a:prstGeom prst="rect">
            <a:avLst/>
          </a:prstGeom>
          <a:solidFill>
            <a:srgbClr val="FFFFFF">
              <a:alpha val="74902"/>
            </a:srgbClr>
          </a:solidFill>
        </p:spPr>
        <p:txBody>
          <a:bodyPr wrap="square" lIns="182880" tIns="91440" bIns="91440" rtlCol="0">
            <a:spAutoFit/>
          </a:bodyPr>
          <a:lstStyle/>
          <a:p>
            <a:r>
              <a:rPr lang="en-US" sz="2000" dirty="0">
                <a:latin typeface="Gill Sans MT" pitchFamily="34" charset="0"/>
              </a:rPr>
              <a:t>In witness to your saving love, Lord Christ, knit together the people in supportive communities. Through Your Body, the church, empower changed lives and hearts in the Congo so that your faithful will see “… justice roll on like a river, righteousness like a never-failing stream! (Amos 5:24)</a:t>
            </a:r>
          </a:p>
        </p:txBody>
      </p:sp>
    </p:spTree>
    <p:extLst>
      <p:ext uri="{BB962C8B-B14F-4D97-AF65-F5344CB8AC3E}">
        <p14:creationId xmlns:p14="http://schemas.microsoft.com/office/powerpoint/2010/main" val="1642746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569" r="6492"/>
          <a:stretch/>
        </p:blipFill>
        <p:spPr>
          <a:xfrm>
            <a:off x="0" y="0"/>
            <a:ext cx="9144000" cy="6857999"/>
          </a:xfrm>
          <a:prstGeom prst="rect">
            <a:avLst/>
          </a:prstGeom>
        </p:spPr>
      </p:pic>
      <p:sp>
        <p:nvSpPr>
          <p:cNvPr id="3" name="TextBox 2"/>
          <p:cNvSpPr txBox="1"/>
          <p:nvPr/>
        </p:nvSpPr>
        <p:spPr>
          <a:xfrm>
            <a:off x="6248400" y="6927"/>
            <a:ext cx="2895600" cy="5324535"/>
          </a:xfrm>
          <a:prstGeom prst="rect">
            <a:avLst/>
          </a:prstGeom>
          <a:solidFill>
            <a:srgbClr val="FFFFFF">
              <a:alpha val="74902"/>
            </a:srgbClr>
          </a:solidFill>
        </p:spPr>
        <p:txBody>
          <a:bodyPr wrap="square" lIns="274320" rtlCol="0">
            <a:spAutoFit/>
          </a:bodyPr>
          <a:lstStyle/>
          <a:p>
            <a:r>
              <a:rPr lang="en-US" sz="2000" dirty="0">
                <a:latin typeface="Gill Sans MT" pitchFamily="34" charset="0"/>
              </a:rPr>
              <a:t>Bless the work of your people in the DRC, Lord. Give your clergy and laity the strength and vision to nurture boys and girls who depend on them. Enable them to provide the example and the learning experiences through which children may reach the potential You gave them. Through child sponsorship and prayer, may we join in bringing light and life to the children of </a:t>
            </a:r>
            <a:r>
              <a:rPr lang="en-US" sz="2000" dirty="0" err="1">
                <a:latin typeface="Gill Sans MT" pitchFamily="34" charset="0"/>
              </a:rPr>
              <a:t>Gemena</a:t>
            </a:r>
            <a:r>
              <a:rPr lang="en-US" sz="2000" dirty="0">
                <a:latin typeface="Gill Sans MT" pitchFamily="34" charset="0"/>
              </a:rPr>
              <a:t>. </a:t>
            </a:r>
          </a:p>
        </p:txBody>
      </p:sp>
    </p:spTree>
    <p:extLst>
      <p:ext uri="{BB962C8B-B14F-4D97-AF65-F5344CB8AC3E}">
        <p14:creationId xmlns:p14="http://schemas.microsoft.com/office/powerpoint/2010/main" val="1570971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573"/>
            <a:ext cx="9144000" cy="6832854"/>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12573"/>
            <a:ext cx="3343656" cy="159715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4800600"/>
            <a:ext cx="3828270" cy="1772412"/>
          </a:xfrm>
          <a:prstGeom prst="rect">
            <a:avLst/>
          </a:prstGeom>
        </p:spPr>
      </p:pic>
    </p:spTree>
    <p:extLst>
      <p:ext uri="{BB962C8B-B14F-4D97-AF65-F5344CB8AC3E}">
        <p14:creationId xmlns:p14="http://schemas.microsoft.com/office/powerpoint/2010/main" val="1995973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TotalTime>
  <Words>164</Words>
  <Application>Microsoft Office PowerPoint</Application>
  <PresentationFormat>On-screen Show (4:3)</PresentationFormat>
  <Paragraphs>3</Paragraphs>
  <Slides>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Gill Sans MT</vt:lpstr>
      <vt:lpstr>Calibri</vt:lpstr>
      <vt:lpstr>Office Theme</vt:lpstr>
      <vt:lpstr>PowerPoint Presentation</vt:lpstr>
      <vt:lpstr>PowerPoint Presentation</vt:lpstr>
      <vt:lpstr>PowerPoint Presentation</vt:lpstr>
      <vt:lpstr>PowerPoint Presentation</vt:lpstr>
      <vt:lpstr>PowerPoint Presentation</vt:lpstr>
    </vt:vector>
  </TitlesOfParts>
  <Company>World Vision US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 Baldyga</dc:creator>
  <cp:lastModifiedBy>Kris Baldyga</cp:lastModifiedBy>
  <cp:revision>18</cp:revision>
  <cp:lastPrinted>2013-02-01T00:51:16Z</cp:lastPrinted>
  <dcterms:created xsi:type="dcterms:W3CDTF">2013-01-31T21:00:57Z</dcterms:created>
  <dcterms:modified xsi:type="dcterms:W3CDTF">2013-02-22T17:06:10Z</dcterms:modified>
</cp:coreProperties>
</file>