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7"/>
  </p:notesMasterIdLst>
  <p:handoutMasterIdLst>
    <p:handoutMasterId r:id="rId8"/>
  </p:handoutMasterIdLst>
  <p:sldIdLst>
    <p:sldId id="263" r:id="rId2"/>
    <p:sldId id="256" r:id="rId3"/>
    <p:sldId id="258" r:id="rId4"/>
    <p:sldId id="259" r:id="rId5"/>
    <p:sldId id="261" r:id="rId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8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F4ED038-CF26-4AE6-A31B-A0BAF21E22DB}" type="slidenum">
              <a:rPr lang="en-US" smtClean="0"/>
              <a:t>‹#›</a:t>
            </a:fld>
            <a:endParaRPr lang="en-US"/>
          </a:p>
        </p:txBody>
      </p:sp>
    </p:spTree>
    <p:extLst>
      <p:ext uri="{BB962C8B-B14F-4D97-AF65-F5344CB8AC3E}">
        <p14:creationId xmlns:p14="http://schemas.microsoft.com/office/powerpoint/2010/main" val="16847210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1DCE7E82-D03A-4B8D-B361-117BCE27DC84}" type="slidenum">
              <a:rPr lang="en-US" smtClean="0"/>
              <a:t>‹#›</a:t>
            </a:fld>
            <a:endParaRPr lang="en-US"/>
          </a:p>
        </p:txBody>
      </p:sp>
    </p:spTree>
    <p:extLst>
      <p:ext uri="{BB962C8B-B14F-4D97-AF65-F5344CB8AC3E}">
        <p14:creationId xmlns:p14="http://schemas.microsoft.com/office/powerpoint/2010/main" val="4800032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351B3-4BA7-46FF-B3F8-EF1EB97A051F}" type="datetime1">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42750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6634F-219F-449E-A0BF-F8E2E0F5572C}" type="datetime1">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45166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60649-9E3E-40A3-89D9-8555DC908DC5}" type="datetime1">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427150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0E257-488D-42AA-968E-8AF59642733F}" type="datetime1">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211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CEAAC-1B33-49BD-8B3D-E3FCB955CE08}" type="datetime1">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9430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A6B1D-0F83-42B3-A1EF-D79A4AB52D53}" type="datetime1">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57612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BD60C-65C0-4E9C-BC86-59A922130B5B}" type="datetime1">
              <a:rPr lang="en-US" smtClean="0"/>
              <a:t>3/4/13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1430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A822B-32EA-40AC-8F48-7D8E942D0254}" type="datetime1">
              <a:rPr lang="en-US" smtClean="0"/>
              <a:t>3/4/13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60352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FA6E7-850D-4433-9947-F11A22E62169}" type="datetime1">
              <a:rPr lang="en-US" smtClean="0"/>
              <a:t>3/4/13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4492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9DEC1-F78F-413C-97B8-C2ECAA785405}" type="datetime1">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93815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1BB2F-A59B-4006-893F-E1F1F56ED969}" type="datetime1">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0070680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E1F7A-F553-4937-A3D9-F605F52BEE59}" type="datetime1">
              <a:rPr lang="en-US" smtClean="0"/>
              <a:t>3/4/13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12E8-A8E8-45E3-8592-CED0F4B50DEE}" type="slidenum">
              <a:rPr lang="en-US" smtClean="0"/>
              <a:t>‹#›</a:t>
            </a:fld>
            <a:endParaRPr lang="en-US"/>
          </a:p>
        </p:txBody>
      </p:sp>
    </p:spTree>
    <p:extLst>
      <p:ext uri="{BB962C8B-B14F-4D97-AF65-F5344CB8AC3E}">
        <p14:creationId xmlns:p14="http://schemas.microsoft.com/office/powerpoint/2010/main" val="258415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ek 5- women and children congo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442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gowomen2.jpg"/>
          <p:cNvPicPr>
            <a:picLocks noChangeAspect="1"/>
          </p:cNvPicPr>
          <p:nvPr/>
        </p:nvPicPr>
        <p:blipFill rotWithShape="1">
          <a:blip r:embed="rId2" cstate="print">
            <a:extLst>
              <a:ext uri="{28A0092B-C50C-407E-A947-70E740481C1C}">
                <a14:useLocalDpi xmlns:a14="http://schemas.microsoft.com/office/drawing/2010/main" val="0"/>
              </a:ext>
            </a:extLst>
          </a:blip>
          <a:srcRect l="-8808" r="3910"/>
          <a:stretch/>
        </p:blipFill>
        <p:spPr>
          <a:xfrm>
            <a:off x="-825500" y="-38100"/>
            <a:ext cx="9982200" cy="6858000"/>
          </a:xfrm>
          <a:prstGeom prst="rect">
            <a:avLst/>
          </a:prstGeom>
        </p:spPr>
      </p:pic>
      <p:sp>
        <p:nvSpPr>
          <p:cNvPr id="6" name="TextBox 5"/>
          <p:cNvSpPr txBox="1"/>
          <p:nvPr/>
        </p:nvSpPr>
        <p:spPr>
          <a:xfrm>
            <a:off x="457200" y="4938117"/>
            <a:ext cx="8305800" cy="1538883"/>
          </a:xfrm>
          <a:prstGeom prst="rect">
            <a:avLst/>
          </a:prstGeom>
          <a:solidFill>
            <a:srgbClr val="FFFFFF">
              <a:alpha val="74902"/>
            </a:srgbClr>
          </a:solidFill>
        </p:spPr>
        <p:txBody>
          <a:bodyPr wrap="square" lIns="182880" tIns="91440" bIns="91440" rtlCol="0">
            <a:spAutoFit/>
          </a:bodyPr>
          <a:lstStyle/>
          <a:p>
            <a:r>
              <a:rPr lang="en-US" sz="2200" dirty="0">
                <a:latin typeface="Gill Sans Light"/>
                <a:cs typeface="Gill Sans Light"/>
              </a:rPr>
              <a:t>Dear Lord, strengthen the protection of women in the Congo. Lift them up when they fall under the weight of their life’s burdens. Unite churches, community groups, and government leaders to recognize the dignity and worth of women and support their development.</a:t>
            </a:r>
          </a:p>
        </p:txBody>
      </p:sp>
    </p:spTree>
    <p:extLst>
      <p:ext uri="{BB962C8B-B14F-4D97-AF65-F5344CB8AC3E}">
        <p14:creationId xmlns:p14="http://schemas.microsoft.com/office/powerpoint/2010/main" val="168152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goWomen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411" y="0"/>
            <a:ext cx="10354235" cy="6858000"/>
          </a:xfrm>
          <a:prstGeom prst="rect">
            <a:avLst/>
          </a:prstGeom>
        </p:spPr>
      </p:pic>
      <p:sp>
        <p:nvSpPr>
          <p:cNvPr id="5" name="TextBox 4"/>
          <p:cNvSpPr txBox="1"/>
          <p:nvPr/>
        </p:nvSpPr>
        <p:spPr>
          <a:xfrm>
            <a:off x="7162800" y="0"/>
            <a:ext cx="2590800" cy="4185761"/>
          </a:xfrm>
          <a:prstGeom prst="rect">
            <a:avLst/>
          </a:prstGeom>
          <a:solidFill>
            <a:srgbClr val="FFFFFF">
              <a:alpha val="74902"/>
            </a:srgbClr>
          </a:solidFill>
        </p:spPr>
        <p:txBody>
          <a:bodyPr wrap="square" lIns="182880" tIns="91440" bIns="91440" rtlCol="0">
            <a:spAutoFit/>
          </a:bodyPr>
          <a:lstStyle/>
          <a:p>
            <a:r>
              <a:rPr lang="en-US" sz="2000" dirty="0">
                <a:latin typeface="Gill Sans Light"/>
                <a:cs typeface="Gill Sans Light"/>
              </a:rPr>
              <a:t>Lord Jesus, in Your life on earth You knew a mother’s love, and on the cross You made provision for Your mother’s care. We pray for the mothers and children of the Congo. Give them the skilled healthcare, nutritious food, and spiritual nurture they need to live a full life.</a:t>
            </a:r>
          </a:p>
        </p:txBody>
      </p:sp>
    </p:spTree>
    <p:extLst>
      <p:ext uri="{BB962C8B-B14F-4D97-AF65-F5344CB8AC3E}">
        <p14:creationId xmlns:p14="http://schemas.microsoft.com/office/powerpoint/2010/main" val="164274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goWomen3.jpg"/>
          <p:cNvPicPr>
            <a:picLocks noChangeAspect="1"/>
          </p:cNvPicPr>
          <p:nvPr/>
        </p:nvPicPr>
        <p:blipFill rotWithShape="1">
          <a:blip r:embed="rId2" cstate="print">
            <a:extLst>
              <a:ext uri="{28A0092B-C50C-407E-A947-70E740481C1C}">
                <a14:useLocalDpi xmlns:a14="http://schemas.microsoft.com/office/drawing/2010/main" val="0"/>
              </a:ext>
            </a:extLst>
          </a:blip>
          <a:srcRect l="5741" r="5947"/>
          <a:stretch/>
        </p:blipFill>
        <p:spPr>
          <a:xfrm>
            <a:off x="0" y="0"/>
            <a:ext cx="9144000" cy="6858000"/>
          </a:xfrm>
          <a:prstGeom prst="rect">
            <a:avLst/>
          </a:prstGeom>
        </p:spPr>
      </p:pic>
      <p:sp>
        <p:nvSpPr>
          <p:cNvPr id="3" name="TextBox 2"/>
          <p:cNvSpPr txBox="1"/>
          <p:nvPr/>
        </p:nvSpPr>
        <p:spPr>
          <a:xfrm>
            <a:off x="2057400" y="5257800"/>
            <a:ext cx="6705600" cy="1323439"/>
          </a:xfrm>
          <a:prstGeom prst="rect">
            <a:avLst/>
          </a:prstGeom>
          <a:solidFill>
            <a:srgbClr val="FFFFFF">
              <a:alpha val="74902"/>
            </a:srgbClr>
          </a:solidFill>
        </p:spPr>
        <p:txBody>
          <a:bodyPr wrap="square" lIns="274320" rtlCol="0">
            <a:spAutoFit/>
          </a:bodyPr>
          <a:lstStyle/>
          <a:p>
            <a:r>
              <a:rPr lang="en-US" sz="2000" dirty="0">
                <a:latin typeface="Gill Sans Light"/>
                <a:cs typeface="Gill Sans Light"/>
              </a:rPr>
              <a:t>Heavenly Father, bolster the courage and determination of the women of </a:t>
            </a:r>
            <a:r>
              <a:rPr lang="en-US" sz="2000" dirty="0" err="1">
                <a:latin typeface="Gill Sans Light"/>
                <a:cs typeface="Gill Sans Light"/>
              </a:rPr>
              <a:t>Gemena</a:t>
            </a:r>
            <a:r>
              <a:rPr lang="en-US" sz="2000" dirty="0">
                <a:latin typeface="Gill Sans Light"/>
                <a:cs typeface="Gill Sans Light"/>
              </a:rPr>
              <a:t>. Let them see Your hand at work in creating opportunities for them to improve their lives. May they know the joy of seeing their children grow and prosper. </a:t>
            </a:r>
          </a:p>
        </p:txBody>
      </p:sp>
    </p:spTree>
    <p:extLst>
      <p:ext uri="{BB962C8B-B14F-4D97-AF65-F5344CB8AC3E}">
        <p14:creationId xmlns:p14="http://schemas.microsoft.com/office/powerpoint/2010/main" val="15709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ek 5- women and children congo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59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149</Words>
  <Application>Microsoft Macintosh PowerPoint</Application>
  <PresentationFormat>On-screen Show (4:3)</PresentationFormat>
  <Paragraphs>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Gill Sans MT</vt:lpstr>
      <vt:lpstr>Calibri</vt:lpstr>
      <vt:lpstr>Office Theme</vt:lpstr>
      <vt:lpstr>PowerPoint Presentation</vt:lpstr>
      <vt:lpstr>PowerPoint Presentation</vt:lpstr>
      <vt:lpstr>PowerPoint Presentation</vt:lpstr>
      <vt:lpstr>PowerPoint Presentation</vt:lpstr>
      <vt:lpstr>PowerPoint Presentation</vt:lpstr>
    </vt:vector>
  </TitlesOfParts>
  <Company>World Vision 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Baldyga</dc:creator>
  <cp:lastModifiedBy>Kris  Baldyga</cp:lastModifiedBy>
  <cp:revision>22</cp:revision>
  <cp:lastPrinted>2013-02-01T00:51:16Z</cp:lastPrinted>
  <dcterms:created xsi:type="dcterms:W3CDTF">2013-01-31T21:00:57Z</dcterms:created>
  <dcterms:modified xsi:type="dcterms:W3CDTF">2013-03-04T22:00:39Z</dcterms:modified>
</cp:coreProperties>
</file>