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56" r:id="rId3"/>
    <p:sldId id="258" r:id="rId4"/>
    <p:sldId id="259" r:id="rId5"/>
    <p:sldId id="261" r:id="rId6"/>
  </p:sldIdLst>
  <p:sldSz cx="9144000" cy="6858000" type="screen4x3"/>
  <p:notesSz cx="6985000" cy="92837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F4ED038-CF26-4AE6-A31B-A0BAF21E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210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7E82-D03A-4B8D-B361-117BCE27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032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51B3-4BA7-46FF-B3F8-EF1EB97A051F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634F-219F-449E-A0BF-F8E2E0F5572C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0649-9E3E-40A3-89D9-8555DC908DC5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E257-488D-42AA-968E-8AF59642733F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AAC-1B33-49BD-8B3D-E3FCB955CE08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B1D-0F83-42B3-A1EF-D79A4AB52D53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D60C-65C0-4E9C-BC86-59A922130B5B}" type="datetime1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822B-32EA-40AC-8F48-7D8E942D0254}" type="datetime1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2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A6E7-850D-4433-9947-F11A22E62169}" type="datetime1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DEC1-F78F-413C-97B8-C2ECAA785405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B2F-A59B-4006-893F-E1F1F56ED969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1F7A-F553-4937-A3D9-F605F52BEE59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12E8-A8E8-45E3-8592-CED0F4B5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"/>
            <a:ext cx="9144000" cy="683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0" y="4800600"/>
            <a:ext cx="3828270" cy="1772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7"/>
          <a:stretch/>
        </p:blipFill>
        <p:spPr>
          <a:xfrm>
            <a:off x="5334000" y="12573"/>
            <a:ext cx="3343656" cy="12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0303306" cy="685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62000" y="4982051"/>
            <a:ext cx="6324600" cy="172354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182880" tIns="91440" bIns="91440" rtlCol="0">
            <a:spAutoFit/>
          </a:bodyPr>
          <a:lstStyle/>
          <a:p>
            <a:r>
              <a:rPr lang="en-US" sz="2000" dirty="0">
                <a:latin typeface="Gill Sans Light"/>
              </a:rPr>
              <a:t>Heavenly Father, You put Adam in the garden “to work it and keep it” (Genesis </a:t>
            </a:r>
            <a:r>
              <a:rPr lang="en-US" sz="2000" dirty="0" smtClean="0">
                <a:latin typeface="Gill Sans Light"/>
              </a:rPr>
              <a:t>2:15</a:t>
            </a:r>
            <a:r>
              <a:rPr lang="en-US" sz="2000" dirty="0">
                <a:latin typeface="Gill Sans Light"/>
              </a:rPr>
              <a:t>). You honor honest labor through Your Word . Give the women and men of </a:t>
            </a:r>
            <a:r>
              <a:rPr lang="en-US" sz="2000" dirty="0" err="1">
                <a:latin typeface="Gill Sans Light"/>
              </a:rPr>
              <a:t>Gemena</a:t>
            </a:r>
            <a:r>
              <a:rPr lang="en-US" sz="2000" dirty="0">
                <a:latin typeface="Gill Sans Light"/>
              </a:rPr>
              <a:t> opportunities to develop strong livelihoods so that they can support their children. </a:t>
            </a:r>
          </a:p>
        </p:txBody>
      </p:sp>
    </p:spTree>
    <p:extLst>
      <p:ext uri="{BB962C8B-B14F-4D97-AF65-F5344CB8AC3E}">
        <p14:creationId xmlns:p14="http://schemas.microsoft.com/office/powerpoint/2010/main" val="16815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7" b="188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152400"/>
            <a:ext cx="2667000" cy="51090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182880" tIns="91440" bIns="91440" rtlCol="0">
            <a:spAutoFit/>
          </a:bodyPr>
          <a:lstStyle/>
          <a:p>
            <a:r>
              <a:rPr lang="en-US" sz="2000" dirty="0"/>
              <a:t>Father, we know that “every good and perfect gift” comes from You. We ask for the gifts of perseverance and hope for the people of </a:t>
            </a:r>
            <a:r>
              <a:rPr lang="en-US" sz="2000" dirty="0" err="1"/>
              <a:t>Gemena</a:t>
            </a:r>
            <a:r>
              <a:rPr lang="en-US" sz="2000" dirty="0"/>
              <a:t>. Help them cooperate to borrow and pay back, to invest in themselves and each other so that they can build strong communities for economic growth and security. </a:t>
            </a:r>
          </a:p>
        </p:txBody>
      </p:sp>
    </p:spTree>
    <p:extLst>
      <p:ext uri="{BB962C8B-B14F-4D97-AF65-F5344CB8AC3E}">
        <p14:creationId xmlns:p14="http://schemas.microsoft.com/office/powerpoint/2010/main" val="16427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r="8855" b="2055"/>
          <a:stretch/>
        </p:blipFill>
        <p:spPr>
          <a:xfrm>
            <a:off x="-13855" y="-76199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82161"/>
            <a:ext cx="6705600" cy="132343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274320" rtlCol="0">
            <a:spAutoFit/>
          </a:bodyPr>
          <a:lstStyle/>
          <a:p>
            <a:r>
              <a:rPr lang="en-US" sz="2000" dirty="0">
                <a:latin typeface="Gill Sans Light"/>
              </a:rPr>
              <a:t>Dear Lord, bless the children of </a:t>
            </a:r>
            <a:r>
              <a:rPr lang="en-US" sz="2000" dirty="0" err="1">
                <a:latin typeface="Gill Sans Light"/>
              </a:rPr>
              <a:t>Gemena</a:t>
            </a:r>
            <a:r>
              <a:rPr lang="en-US" sz="2000" dirty="0">
                <a:latin typeface="Gill Sans Light"/>
              </a:rPr>
              <a:t>. Lift the burden of adult cares from their shoulders. May they have good food, loving support from family and friends, and school days filled with joy and learning. </a:t>
            </a:r>
          </a:p>
        </p:txBody>
      </p:sp>
    </p:spTree>
    <p:extLst>
      <p:ext uri="{BB962C8B-B14F-4D97-AF65-F5344CB8AC3E}">
        <p14:creationId xmlns:p14="http://schemas.microsoft.com/office/powerpoint/2010/main" val="15709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"/>
            <a:ext cx="9144000" cy="68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0" y="4800600"/>
            <a:ext cx="3828270" cy="177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7"/>
          <a:stretch/>
        </p:blipFill>
        <p:spPr>
          <a:xfrm>
            <a:off x="5334000" y="12573"/>
            <a:ext cx="3343656" cy="12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150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Vision 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Baldyga</dc:creator>
  <cp:lastModifiedBy>ECC-IT</cp:lastModifiedBy>
  <cp:revision>29</cp:revision>
  <cp:lastPrinted>2013-02-01T00:51:16Z</cp:lastPrinted>
  <dcterms:created xsi:type="dcterms:W3CDTF">2013-01-31T21:00:57Z</dcterms:created>
  <dcterms:modified xsi:type="dcterms:W3CDTF">2013-03-13T16:30:41Z</dcterms:modified>
</cp:coreProperties>
</file>