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7"/>
  </p:notesMasterIdLst>
  <p:handoutMasterIdLst>
    <p:handoutMasterId r:id="rId8"/>
  </p:handoutMasterIdLst>
  <p:sldIdLst>
    <p:sldId id="263" r:id="rId2"/>
    <p:sldId id="256" r:id="rId3"/>
    <p:sldId id="258" r:id="rId4"/>
    <p:sldId id="259" r:id="rId5"/>
    <p:sldId id="261" r:id="rId6"/>
  </p:sldIdLst>
  <p:sldSz cx="9144000" cy="6858000" type="screen4x3"/>
  <p:notesSz cx="6985000" cy="9283700"/>
  <p:embeddedFontLst>
    <p:embeddedFont>
      <p:font typeface="Calibri"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7F4ED038-CF26-4AE6-A31B-A0BAF21E22DB}" type="slidenum">
              <a:rPr lang="en-US" smtClean="0"/>
              <a:t>‹#›</a:t>
            </a:fld>
            <a:endParaRPr lang="en-US"/>
          </a:p>
        </p:txBody>
      </p:sp>
    </p:spTree>
    <p:extLst>
      <p:ext uri="{BB962C8B-B14F-4D97-AF65-F5344CB8AC3E}">
        <p14:creationId xmlns:p14="http://schemas.microsoft.com/office/powerpoint/2010/main" val="16847210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1DCE7E82-D03A-4B8D-B361-117BCE27DC84}" type="slidenum">
              <a:rPr lang="en-US" smtClean="0"/>
              <a:t>‹#›</a:t>
            </a:fld>
            <a:endParaRPr lang="en-US"/>
          </a:p>
        </p:txBody>
      </p:sp>
    </p:spTree>
    <p:extLst>
      <p:ext uri="{BB962C8B-B14F-4D97-AF65-F5344CB8AC3E}">
        <p14:creationId xmlns:p14="http://schemas.microsoft.com/office/powerpoint/2010/main" val="4800032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351B3-4BA7-46FF-B3F8-EF1EB97A051F}" type="datetime1">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42750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6634F-219F-449E-A0BF-F8E2E0F5572C}" type="datetime1">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45166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60649-9E3E-40A3-89D9-8555DC908DC5}" type="datetime1">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427150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0E257-488D-42AA-968E-8AF59642733F}" type="datetime1">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2111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CEAAC-1B33-49BD-8B3D-E3FCB955CE08}" type="datetime1">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9430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A6B1D-0F83-42B3-A1EF-D79A4AB52D53}" type="datetime1">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57612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CBD60C-65C0-4E9C-BC86-59A922130B5B}" type="datetime1">
              <a:rPr lang="en-US" smtClean="0"/>
              <a:t>3/20/2013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14309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4A822B-32EA-40AC-8F48-7D8E942D0254}" type="datetime1">
              <a:rPr lang="en-US" smtClean="0"/>
              <a:t>3/20/2013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60352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FA6E7-850D-4433-9947-F11A22E62169}" type="datetime1">
              <a:rPr lang="en-US" smtClean="0"/>
              <a:t>3/20/2013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4492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9DEC1-F78F-413C-97B8-C2ECAA785405}" type="datetime1">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93815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1BB2F-A59B-4006-893F-E1F1F56ED969}" type="datetime1">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00706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E1F7A-F553-4937-A3D9-F605F52BEE59}" type="datetime1">
              <a:rPr lang="en-US" smtClean="0"/>
              <a:t>3/20/2013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612E8-A8E8-45E3-8592-CED0F4B50DEE}" type="slidenum">
              <a:rPr lang="en-US" smtClean="0"/>
              <a:t>‹#›</a:t>
            </a:fld>
            <a:endParaRPr lang="en-US"/>
          </a:p>
        </p:txBody>
      </p:sp>
    </p:spTree>
    <p:extLst>
      <p:ext uri="{BB962C8B-B14F-4D97-AF65-F5344CB8AC3E}">
        <p14:creationId xmlns:p14="http://schemas.microsoft.com/office/powerpoint/2010/main" val="258415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73"/>
            <a:ext cx="9144000" cy="683285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1687"/>
          <a:stretch/>
        </p:blipFill>
        <p:spPr>
          <a:xfrm>
            <a:off x="5334000" y="12573"/>
            <a:ext cx="3343656" cy="125078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953000"/>
            <a:ext cx="3563112" cy="1649649"/>
          </a:xfrm>
          <a:prstGeom prst="rect">
            <a:avLst/>
          </a:prstGeom>
        </p:spPr>
      </p:pic>
    </p:spTree>
    <p:extLst>
      <p:ext uri="{BB962C8B-B14F-4D97-AF65-F5344CB8AC3E}">
        <p14:creationId xmlns:p14="http://schemas.microsoft.com/office/powerpoint/2010/main" val="58442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743" b="40918"/>
          <a:stretch/>
        </p:blipFill>
        <p:spPr>
          <a:xfrm>
            <a:off x="0" y="0"/>
            <a:ext cx="9448800" cy="6858000"/>
          </a:xfrm>
          <a:prstGeom prst="rect">
            <a:avLst/>
          </a:prstGeom>
        </p:spPr>
      </p:pic>
      <p:sp>
        <p:nvSpPr>
          <p:cNvPr id="6" name="TextBox 5"/>
          <p:cNvSpPr txBox="1"/>
          <p:nvPr/>
        </p:nvSpPr>
        <p:spPr>
          <a:xfrm>
            <a:off x="228600" y="152400"/>
            <a:ext cx="4800600" cy="2362200"/>
          </a:xfrm>
          <a:prstGeom prst="rect">
            <a:avLst/>
          </a:prstGeom>
          <a:solidFill>
            <a:srgbClr val="FFFFFF">
              <a:alpha val="74902"/>
            </a:srgbClr>
          </a:solidFill>
        </p:spPr>
        <p:txBody>
          <a:bodyPr wrap="square" lIns="182880" tIns="91440" bIns="91440" rtlCol="0">
            <a:spAutoFit/>
          </a:bodyPr>
          <a:lstStyle/>
          <a:p>
            <a:r>
              <a:rPr lang="en-US" sz="2000" dirty="0">
                <a:latin typeface="Gill Sans Light"/>
              </a:rPr>
              <a:t>Dear Lord, open our hearts to the children of </a:t>
            </a:r>
            <a:r>
              <a:rPr lang="en-US" sz="2000" dirty="0" err="1">
                <a:latin typeface="Gill Sans Light"/>
              </a:rPr>
              <a:t>Gemena</a:t>
            </a:r>
            <a:r>
              <a:rPr lang="en-US" sz="2000" dirty="0">
                <a:latin typeface="Gill Sans Light"/>
              </a:rPr>
              <a:t> so that we may love and care for them as our own. We pray that they may live in safety from ill health, hunger, and want. Inspire us to invest in their future through child sponsorship.</a:t>
            </a:r>
          </a:p>
        </p:txBody>
      </p:sp>
    </p:spTree>
    <p:extLst>
      <p:ext uri="{BB962C8B-B14F-4D97-AF65-F5344CB8AC3E}">
        <p14:creationId xmlns:p14="http://schemas.microsoft.com/office/powerpoint/2010/main" val="168152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600" r="5600"/>
          <a:stretch/>
        </p:blipFill>
        <p:spPr>
          <a:xfrm>
            <a:off x="0" y="0"/>
            <a:ext cx="9144000" cy="6858000"/>
          </a:xfrm>
          <a:prstGeom prst="rect">
            <a:avLst/>
          </a:prstGeom>
        </p:spPr>
      </p:pic>
      <p:sp>
        <p:nvSpPr>
          <p:cNvPr id="5" name="TextBox 4"/>
          <p:cNvSpPr txBox="1"/>
          <p:nvPr/>
        </p:nvSpPr>
        <p:spPr>
          <a:xfrm>
            <a:off x="381000" y="228600"/>
            <a:ext cx="2667000" cy="3877985"/>
          </a:xfrm>
          <a:prstGeom prst="rect">
            <a:avLst/>
          </a:prstGeom>
          <a:solidFill>
            <a:srgbClr val="FFFFFF">
              <a:alpha val="74902"/>
            </a:srgbClr>
          </a:solidFill>
        </p:spPr>
        <p:txBody>
          <a:bodyPr wrap="square" lIns="182880" tIns="91440" bIns="91440" rtlCol="0">
            <a:spAutoFit/>
          </a:bodyPr>
          <a:lstStyle/>
          <a:p>
            <a:r>
              <a:rPr lang="en-US" sz="2000" dirty="0"/>
              <a:t>Heavenly Father, You looked over the whole of your creation and saw that it was good. Teach us to recognize the worth in others and reach out to them in understanding and compassion. Show us how we can be a blessing to the people of </a:t>
            </a:r>
            <a:r>
              <a:rPr lang="en-US" sz="2000" dirty="0" err="1"/>
              <a:t>Gemena</a:t>
            </a:r>
            <a:r>
              <a:rPr lang="en-US" sz="2000" dirty="0"/>
              <a:t>. </a:t>
            </a:r>
          </a:p>
        </p:txBody>
      </p:sp>
    </p:spTree>
    <p:extLst>
      <p:ext uri="{BB962C8B-B14F-4D97-AF65-F5344CB8AC3E}">
        <p14:creationId xmlns:p14="http://schemas.microsoft.com/office/powerpoint/2010/main" val="164274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1328"/>
          <a:stretch/>
        </p:blipFill>
        <p:spPr>
          <a:xfrm>
            <a:off x="0" y="1"/>
            <a:ext cx="9144000" cy="6857999"/>
          </a:xfrm>
          <a:prstGeom prst="rect">
            <a:avLst/>
          </a:prstGeom>
        </p:spPr>
      </p:pic>
      <p:sp>
        <p:nvSpPr>
          <p:cNvPr id="3" name="TextBox 2"/>
          <p:cNvSpPr txBox="1"/>
          <p:nvPr/>
        </p:nvSpPr>
        <p:spPr>
          <a:xfrm>
            <a:off x="287482" y="5305961"/>
            <a:ext cx="8569036" cy="1323439"/>
          </a:xfrm>
          <a:prstGeom prst="rect">
            <a:avLst/>
          </a:prstGeom>
          <a:solidFill>
            <a:srgbClr val="FFFFFF">
              <a:alpha val="74902"/>
            </a:srgbClr>
          </a:solidFill>
        </p:spPr>
        <p:txBody>
          <a:bodyPr wrap="square" lIns="274320" rtlCol="0">
            <a:spAutoFit/>
          </a:bodyPr>
          <a:lstStyle/>
          <a:p>
            <a:r>
              <a:rPr lang="en-US" sz="2000" dirty="0">
                <a:latin typeface="Gill Sans Light"/>
              </a:rPr>
              <a:t>Lord, You came into the world and sacrificed Yourself that we—and the children of the Congo—might have “life in all its fullness” (John 10:10). Inspire us follow Your example so that our lives may be a blessing to others. Make us instruments of Your love to the children of </a:t>
            </a:r>
            <a:r>
              <a:rPr lang="en-US" sz="2000" dirty="0" err="1">
                <a:latin typeface="Gill Sans Light"/>
              </a:rPr>
              <a:t>Gemena</a:t>
            </a:r>
            <a:r>
              <a:rPr lang="en-US" sz="2000" dirty="0">
                <a:latin typeface="Gill Sans Light"/>
              </a:rPr>
              <a:t>. </a:t>
            </a:r>
          </a:p>
        </p:txBody>
      </p:sp>
    </p:spTree>
    <p:extLst>
      <p:ext uri="{BB962C8B-B14F-4D97-AF65-F5344CB8AC3E}">
        <p14:creationId xmlns:p14="http://schemas.microsoft.com/office/powerpoint/2010/main" val="15709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73"/>
            <a:ext cx="9144000" cy="683285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1687"/>
          <a:stretch/>
        </p:blipFill>
        <p:spPr>
          <a:xfrm>
            <a:off x="5334000" y="12573"/>
            <a:ext cx="3343656" cy="125078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953000"/>
            <a:ext cx="3563112" cy="1649649"/>
          </a:xfrm>
          <a:prstGeom prst="rect">
            <a:avLst/>
          </a:prstGeom>
        </p:spPr>
      </p:pic>
    </p:spTree>
    <p:extLst>
      <p:ext uri="{BB962C8B-B14F-4D97-AF65-F5344CB8AC3E}">
        <p14:creationId xmlns:p14="http://schemas.microsoft.com/office/powerpoint/2010/main" val="199597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159</Words>
  <Application>Microsoft Office PowerPoint</Application>
  <PresentationFormat>On-screen Show (4:3)</PresentationFormat>
  <Paragraphs>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Light</vt:lpstr>
      <vt:lpstr>Office Theme</vt:lpstr>
      <vt:lpstr>PowerPoint Presentation</vt:lpstr>
      <vt:lpstr>PowerPoint Presentation</vt:lpstr>
      <vt:lpstr>PowerPoint Presentation</vt:lpstr>
      <vt:lpstr>PowerPoint Presentation</vt:lpstr>
      <vt:lpstr>PowerPoint Presentation</vt:lpstr>
    </vt:vector>
  </TitlesOfParts>
  <Company>World Vision 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Baldyga</dc:creator>
  <cp:lastModifiedBy>Kris Baldyga</cp:lastModifiedBy>
  <cp:revision>33</cp:revision>
  <cp:lastPrinted>2013-02-01T00:51:16Z</cp:lastPrinted>
  <dcterms:created xsi:type="dcterms:W3CDTF">2013-01-31T21:00:57Z</dcterms:created>
  <dcterms:modified xsi:type="dcterms:W3CDTF">2013-03-20T15:04:01Z</dcterms:modified>
</cp:coreProperties>
</file>